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89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92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8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1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97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47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7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18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24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19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987D5-9EE7-4213-BFEC-83B1BD316DD5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9A689-2B52-49BE-AB24-EB90F6228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7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oviet_Union" TargetMode="External"/><Relationship Id="rId2" Type="http://schemas.openxmlformats.org/officeDocument/2006/relationships/hyperlink" Target="http://en.wikipedia.org/wiki/Federal_Reserve_Syste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San </a:t>
            </a:r>
            <a:r>
              <a:rPr lang="en-US" dirty="0" err="1"/>
              <a:t>Ysidro</a:t>
            </a:r>
            <a:r>
              <a:rPr lang="en-US" dirty="0"/>
              <a:t> McDonald's </a:t>
            </a:r>
            <a:r>
              <a:rPr lang="en-US" dirty="0" smtClean="0"/>
              <a:t>massacre 1984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5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1984 mcdonald's shoot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1984 mcdonald's shooti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Image result for 1984 mcdonald's shoo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0"/>
            <a:ext cx="4551218" cy="341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3" t="41270" r="51485" b="23863"/>
          <a:stretch/>
        </p:blipFill>
        <p:spPr bwMode="auto">
          <a:xfrm>
            <a:off x="2119743" y="2743200"/>
            <a:ext cx="6262257" cy="383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485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276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James </a:t>
            </a:r>
            <a:r>
              <a:rPr lang="en-US" dirty="0"/>
              <a:t>Oliver </a:t>
            </a:r>
            <a:r>
              <a:rPr lang="en-US" dirty="0" err="1"/>
              <a:t>Huberty</a:t>
            </a:r>
            <a:r>
              <a:rPr lang="en-US" dirty="0"/>
              <a:t> opens fire in a crowded McDonald’s restaurant in San </a:t>
            </a:r>
            <a:r>
              <a:rPr lang="en-US" dirty="0" err="1"/>
              <a:t>Ysidro</a:t>
            </a:r>
            <a:r>
              <a:rPr lang="en-US" dirty="0"/>
              <a:t>, California, killing 21 people and wounding 19 others with several automatic weapons. Minutes earlier, </a:t>
            </a:r>
            <a:r>
              <a:rPr lang="en-US" dirty="0" err="1"/>
              <a:t>Huberty</a:t>
            </a:r>
            <a:r>
              <a:rPr lang="en-US" dirty="0"/>
              <a:t> had left home, telling his wife, “I’m going hunting… hunting for humans.”</a:t>
            </a:r>
          </a:p>
        </p:txBody>
      </p:sp>
      <p:pic>
        <p:nvPicPr>
          <p:cNvPr id="2050" name="Picture 2" descr="Image result for 1984 mcdonald's shoot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403" y="6927"/>
            <a:ext cx="2221573" cy="316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505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Huberty</a:t>
            </a:r>
            <a:r>
              <a:rPr lang="en-US" dirty="0"/>
              <a:t> used a 9 mm Uzi semi-automatic (the primary weapon fired in the massacre), a Winchester pump-action 12-gauge shotgun, and a 9 mm Browning HP in the restaurant, killing 22 people and wounding 19 others. </a:t>
            </a:r>
            <a:r>
              <a:rPr lang="en-US" dirty="0" err="1"/>
              <a:t>Huberty's</a:t>
            </a:r>
            <a:r>
              <a:rPr lang="en-US" dirty="0"/>
              <a:t> victims were predominantly Mexican and Mexican-American and ranged in age from 8 months to 74 years.</a:t>
            </a:r>
          </a:p>
        </p:txBody>
      </p:sp>
    </p:spTree>
    <p:extLst>
      <p:ext uri="{BB962C8B-B14F-4D97-AF65-F5344CB8AC3E}">
        <p14:creationId xmlns:p14="http://schemas.microsoft.com/office/powerpoint/2010/main" val="2350857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Huberty</a:t>
            </a:r>
            <a:r>
              <a:rPr lang="en-US" dirty="0"/>
              <a:t> began to develop beliefs that foreign bankers were manipulating the </a:t>
            </a:r>
            <a:r>
              <a:rPr lang="en-US" dirty="0">
                <a:hlinkClick r:id="rId2" tooltip="wikipedia:Federal Reserve System"/>
              </a:rPr>
              <a:t>Federal Reserve System</a:t>
            </a:r>
            <a:r>
              <a:rPr lang="en-US" dirty="0"/>
              <a:t>, intentionally bankrupting the U.S., and breaking down society; he also blamed the failures of numerous businesses and </a:t>
            </a:r>
            <a:r>
              <a:rPr lang="en-US" dirty="0">
                <a:hlinkClick r:id="rId3" tooltip="wikipedia:Soviet Union"/>
              </a:rPr>
              <a:t>Soviet</a:t>
            </a:r>
            <a:r>
              <a:rPr lang="en-US" dirty="0"/>
              <a:t> aggression for the increasingly strict federal government regulations. As a result, he became a survivalist, purchasing thousands of dollars of non-perishable food and six firearms as preparations. </a:t>
            </a:r>
            <a:r>
              <a:rPr lang="en-US"/>
              <a:t>He also threatened to shoot any random people if he was fired from his job.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236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70</Words>
  <Application>Microsoft Office PowerPoint</Application>
  <PresentationFormat>On-screen Show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San Ysidro McDonald's massacre 1984</vt:lpstr>
      <vt:lpstr>PowerPoint Presentation</vt:lpstr>
      <vt:lpstr>PowerPoint Presentation</vt:lpstr>
      <vt:lpstr>PowerPoint Presentation</vt:lpstr>
      <vt:lpstr>Motive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 Ysidro McDonald's massacre 1984</dc:title>
  <dc:creator>Ramon Quinones</dc:creator>
  <cp:lastModifiedBy>Ramon Quinones</cp:lastModifiedBy>
  <cp:revision>1</cp:revision>
  <dcterms:created xsi:type="dcterms:W3CDTF">2017-06-20T12:49:12Z</dcterms:created>
  <dcterms:modified xsi:type="dcterms:W3CDTF">2017-06-20T12:54:30Z</dcterms:modified>
</cp:coreProperties>
</file>